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84" r:id="rId2"/>
    <p:sldId id="285" r:id="rId3"/>
    <p:sldId id="257" r:id="rId4"/>
    <p:sldId id="286" r:id="rId5"/>
    <p:sldId id="282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5CFD"/>
    <a:srgbClr val="FCE28D"/>
    <a:srgbClr val="0A5198"/>
    <a:srgbClr val="D80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/>
    <p:restoredTop sz="94789"/>
  </p:normalViewPr>
  <p:slideViewPr>
    <p:cSldViewPr snapToGrid="0" snapToObjects="1">
      <p:cViewPr varScale="1">
        <p:scale>
          <a:sx n="117" d="100"/>
          <a:sy n="117" d="100"/>
        </p:scale>
        <p:origin x="5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A3D5C-BD07-EC45-9FAC-36D3BDD603A6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A290E-5821-C74F-A5CD-A6EAD4A1615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392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62D6-EE6A-8741-AB39-46893BA012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E3F76-42D3-A742-AA5B-E1AA99643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6015F-3197-DC44-987E-730D6C042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5CE42-2C4C-0E41-99E7-C93D35D30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21720-928E-6D46-8445-F9F94F5D1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14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3F87-4AF6-F540-A89B-CA1074B4C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DC38F-CAF9-B345-9315-A938BFE37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03394-D385-884B-8954-84D53E26D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0A439-4A1C-0E47-A683-8EB1BD72B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49EEC-CD1C-6542-8471-D89A4AE1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247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C8918F-A61F-1B44-951B-41CAB968E6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555AB-18A3-A84B-B9E0-C57A224B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80045-E9AA-0F4B-962C-CF46C0E7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BE913-64F7-7546-BE33-1907CF43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C0F94-6E0A-0E49-A03F-BBA9302EF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601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1B146-9730-854B-A4CF-F4F9DE94D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7753B-250A-854F-BB30-EC9A50C3A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769C5-F003-0D4B-8B8D-4A1F1A19A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C3A73-1669-D841-9E18-B0E8817D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9EE71-DB79-E64E-B7BF-1DDE85BF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170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7F039-03B0-4C4C-A586-54E4191F8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6E7FB-265B-1144-93D6-73BD38A6F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B02E0-9050-8546-9C42-B15ECF783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E68C6-7C07-FC47-AB8C-3EB71FF79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894B1-F162-E842-B023-10187F5B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167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FA333-813F-A64E-9A49-43778E096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A3CD7-74F7-F94F-9ADF-4131218A5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DA0D6-048F-7442-B14F-3D42F153F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75B9D-36A3-FC4D-8760-9E9EB3DD5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4261C0-D55B-814E-A0BE-A307817A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3ADB6-5848-C34D-9BBC-CE258C1E0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79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32029-73CE-CE40-8430-F4E8A6AD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04B6B-DFF3-A24E-B323-B3D4F1C6C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5B736-2985-F043-8517-D2D5DC3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21A55-042F-314F-91C6-E434B61814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1F223-8579-2E4D-BFED-43C46C526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31BEF-904D-174C-BE26-35E5FD363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F0892-566A-504C-946E-4CC07C4A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8B85EA-BF4F-F045-B7E6-45D06EE6B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439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BF6B-24C2-2F4C-BB89-E0E903C57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8CF134-584C-DA41-B829-CA1B5320A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A81C5-83D1-1A46-A326-DEB3BFCCD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5EAE3-B92B-A64F-90D8-E72D722C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798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89658-26DB-CB48-8EEF-4F7F0EE1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B510EE-12B0-FB4A-AD4F-92F55EF01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8894B-4D0A-EE43-B851-AF91B39F4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617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8C72-B06A-CF44-9E49-6D4D88442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90A38-CB8E-6C44-B9E0-9659FC307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D60B6-5302-1A40-BD34-8C08D4373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987CC-7E47-C64C-AA6A-E01F4B5E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D2E70-8C23-4E48-9650-1E4CCE45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DC0E1-B16B-164F-94EF-33DC646E1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472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E9B91-9731-E946-8D8D-ABE9F0D8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0EC98E-4BBD-FB45-BAB4-4CF9F2810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1BE53-129E-5242-AB1C-87784590B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67322-A292-1640-8586-CB7F53566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CF405-EC8A-574D-9AB9-322694D9C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A6EAF-4371-5441-B18A-E48F9C479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936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634756-E65F-164D-85EE-2E6C4960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F9AEF-2192-074C-9DC4-B464F2216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199B2-2E7C-404B-853F-960AA740AF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1E19B-2221-FD49-935D-CC2A1B6AD88E}" type="datetimeFigureOut">
              <a:rPr lang="de-DE" smtClean="0"/>
              <a:t>17.09.21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5799A-CD9A-9749-9CC1-BECB6A06D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96B9B-2C92-604C-B0C8-A8802B9DE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4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1898A0C-49B8-5945-9B59-FBB7CF887314}"/>
              </a:ext>
            </a:extLst>
          </p:cNvPr>
          <p:cNvGrpSpPr/>
          <p:nvPr/>
        </p:nvGrpSpPr>
        <p:grpSpPr>
          <a:xfrm>
            <a:off x="0" y="578921"/>
            <a:ext cx="6407853" cy="2850079"/>
            <a:chOff x="1080655" y="1143000"/>
            <a:chExt cx="6407853" cy="285007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1AA1FC4-79A8-0E4F-A42C-8BC79193DD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009" t="28292" r="30009" b="29333"/>
            <a:stretch/>
          </p:blipFill>
          <p:spPr>
            <a:xfrm>
              <a:off x="1080655" y="1143001"/>
              <a:ext cx="2208810" cy="14369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2459FD2-36C0-8448-A680-CAFE65487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8377" b="47849"/>
            <a:stretch/>
          </p:blipFill>
          <p:spPr>
            <a:xfrm>
              <a:off x="3289465" y="1143000"/>
              <a:ext cx="2038859" cy="143691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C4FC61-736E-8A45-8FD4-983D97B5F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517" t="15085" r="38808" b="33627"/>
            <a:stretch/>
          </p:blipFill>
          <p:spPr>
            <a:xfrm>
              <a:off x="1080655" y="2579915"/>
              <a:ext cx="2433273" cy="141316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1225E5-DC4C-7746-A67A-D3C59CC04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0973" b="22956"/>
            <a:stretch/>
          </p:blipFill>
          <p:spPr>
            <a:xfrm>
              <a:off x="3508043" y="2579915"/>
              <a:ext cx="3980464" cy="141316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463D37-8A00-AB4F-B282-67A05EDBB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178" t="17546" b="34203"/>
            <a:stretch/>
          </p:blipFill>
          <p:spPr>
            <a:xfrm>
              <a:off x="5304614" y="1143000"/>
              <a:ext cx="2183894" cy="1436915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9AC34E-A341-9940-AFB6-6C371D2164AB}"/>
              </a:ext>
            </a:extLst>
          </p:cNvPr>
          <p:cNvGrpSpPr/>
          <p:nvPr/>
        </p:nvGrpSpPr>
        <p:grpSpPr>
          <a:xfrm>
            <a:off x="0" y="3428997"/>
            <a:ext cx="6407855" cy="2850080"/>
            <a:chOff x="0" y="2850076"/>
            <a:chExt cx="6407855" cy="285008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7531096-8E22-1144-A136-ED698135F9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3666" r="20667"/>
            <a:stretch/>
          </p:blipFill>
          <p:spPr>
            <a:xfrm>
              <a:off x="0" y="2850078"/>
              <a:ext cx="1983179" cy="285007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DDF813C-D42F-DE49-AF72-0F5AC4768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0805" r="28504" b="30833"/>
            <a:stretch/>
          </p:blipFill>
          <p:spPr>
            <a:xfrm>
              <a:off x="1983179" y="2850078"/>
              <a:ext cx="3050569" cy="285007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0CBA100-8A50-C748-AD5E-009A6EEC54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7645" t="83117" r="43747" b="3550"/>
            <a:stretch/>
          </p:blipFill>
          <p:spPr>
            <a:xfrm rot="16200000">
              <a:off x="4295764" y="3588064"/>
              <a:ext cx="2850080" cy="13741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235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F80DBB-AC4D-DD48-BB4F-95EC31704E23}"/>
              </a:ext>
            </a:extLst>
          </p:cNvPr>
          <p:cNvGrpSpPr/>
          <p:nvPr/>
        </p:nvGrpSpPr>
        <p:grpSpPr>
          <a:xfrm>
            <a:off x="665019" y="795648"/>
            <a:ext cx="3340471" cy="4298867"/>
            <a:chOff x="843148" y="878775"/>
            <a:chExt cx="3340471" cy="42988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1AA1FC4-79A8-0E4F-A42C-8BC79193DD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009" t="28292" r="30009" b="29333"/>
            <a:stretch/>
          </p:blipFill>
          <p:spPr>
            <a:xfrm>
              <a:off x="843148" y="890651"/>
              <a:ext cx="2208810" cy="14369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2459FD2-36C0-8448-A680-CAFE65487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8377" b="47849"/>
            <a:stretch/>
          </p:blipFill>
          <p:spPr>
            <a:xfrm>
              <a:off x="2144760" y="878775"/>
              <a:ext cx="2038859" cy="143691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C4FC61-736E-8A45-8FD4-983D97B5F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453" t="16809" r="39818" b="31903"/>
            <a:stretch/>
          </p:blipFill>
          <p:spPr>
            <a:xfrm>
              <a:off x="843148" y="2327565"/>
              <a:ext cx="1603169" cy="141316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1225E5-DC4C-7746-A67A-D3C59CC04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0973" r="21358" b="22956"/>
            <a:stretch/>
          </p:blipFill>
          <p:spPr>
            <a:xfrm>
              <a:off x="843148" y="3669614"/>
              <a:ext cx="3340471" cy="150802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463D37-8A00-AB4F-B282-67A05EDBB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81" t="16748" b="35001"/>
            <a:stretch/>
          </p:blipFill>
          <p:spPr>
            <a:xfrm>
              <a:off x="2446317" y="2291936"/>
              <a:ext cx="1737302" cy="14369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036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73E13B7-C302-044C-B3A4-AD946151D73D}"/>
              </a:ext>
            </a:extLst>
          </p:cNvPr>
          <p:cNvGrpSpPr/>
          <p:nvPr/>
        </p:nvGrpSpPr>
        <p:grpSpPr>
          <a:xfrm>
            <a:off x="1969047" y="-294986"/>
            <a:ext cx="8574783" cy="5804847"/>
            <a:chOff x="1969047" y="-294986"/>
            <a:chExt cx="8574783" cy="580484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CC8BC3D-2370-1F44-9F2B-587DB6D4ECB9}"/>
                </a:ext>
              </a:extLst>
            </p:cNvPr>
            <p:cNvSpPr txBox="1"/>
            <p:nvPr/>
          </p:nvSpPr>
          <p:spPr>
            <a:xfrm>
              <a:off x="1969047" y="800880"/>
              <a:ext cx="8574783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0000" b="1" dirty="0">
                  <a:solidFill>
                    <a:srgbClr val="615CFD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Klub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0CDB07C-1B06-5A43-B3E3-BF11CA9676DB}"/>
                </a:ext>
              </a:extLst>
            </p:cNvPr>
            <p:cNvSpPr/>
            <p:nvPr/>
          </p:nvSpPr>
          <p:spPr>
            <a:xfrm>
              <a:off x="4640329" y="-294986"/>
              <a:ext cx="1221809" cy="470898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0000" b="1" dirty="0">
                  <a:solidFill>
                    <a:srgbClr val="615CFD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i</a:t>
              </a:r>
              <a:endParaRPr lang="en-DE" sz="30000" dirty="0">
                <a:solidFill>
                  <a:srgbClr val="615CF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894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73E13B7-C302-044C-B3A4-AD946151D73D}"/>
              </a:ext>
            </a:extLst>
          </p:cNvPr>
          <p:cNvGrpSpPr/>
          <p:nvPr/>
        </p:nvGrpSpPr>
        <p:grpSpPr>
          <a:xfrm>
            <a:off x="1969047" y="-294986"/>
            <a:ext cx="8574783" cy="5804847"/>
            <a:chOff x="1969047" y="-294986"/>
            <a:chExt cx="8574783" cy="580484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CC8BC3D-2370-1F44-9F2B-587DB6D4ECB9}"/>
                </a:ext>
              </a:extLst>
            </p:cNvPr>
            <p:cNvSpPr txBox="1"/>
            <p:nvPr/>
          </p:nvSpPr>
          <p:spPr>
            <a:xfrm>
              <a:off x="1969047" y="800880"/>
              <a:ext cx="8574783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0000" b="1" dirty="0">
                  <a:solidFill>
                    <a:schemeClr val="accent2">
                      <a:lumMod val="7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Klub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0CDB07C-1B06-5A43-B3E3-BF11CA9676DB}"/>
                </a:ext>
              </a:extLst>
            </p:cNvPr>
            <p:cNvSpPr/>
            <p:nvPr/>
          </p:nvSpPr>
          <p:spPr>
            <a:xfrm>
              <a:off x="4640329" y="-294986"/>
              <a:ext cx="1221809" cy="470898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30000" b="1" dirty="0">
                  <a:solidFill>
                    <a:schemeClr val="accent2">
                      <a:lumMod val="7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i</a:t>
              </a:r>
              <a:endParaRPr lang="en-DE" sz="300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6674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926DD0-BD3C-CE42-96DB-AAE2A7FC7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4" y="0"/>
            <a:ext cx="10976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097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4</Words>
  <Application>Microsoft Macintosh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HessianAI</dc:title>
  <dc:creator>Kristian Kersting</dc:creator>
  <cp:lastModifiedBy>Kristian Kersting</cp:lastModifiedBy>
  <cp:revision>39</cp:revision>
  <cp:lastPrinted>2021-09-17T07:22:17Z</cp:lastPrinted>
  <dcterms:created xsi:type="dcterms:W3CDTF">2020-09-11T08:37:29Z</dcterms:created>
  <dcterms:modified xsi:type="dcterms:W3CDTF">2021-09-17T07:36:58Z</dcterms:modified>
</cp:coreProperties>
</file>